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3"/>
    <p:restoredTop sz="94643"/>
  </p:normalViewPr>
  <p:slideViewPr>
    <p:cSldViewPr snapToGrid="0">
      <p:cViewPr>
        <p:scale>
          <a:sx n="77" d="100"/>
          <a:sy n="77" d="100"/>
        </p:scale>
        <p:origin x="88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5997D9C6-9F8B-CA21-3E7A-82201A002932}"/>
              </a:ext>
            </a:extLst>
          </p:cNvPr>
          <p:cNvSpPr/>
          <p:nvPr/>
        </p:nvSpPr>
        <p:spPr>
          <a:xfrm>
            <a:off x="1288868" y="1323703"/>
            <a:ext cx="592183" cy="3126377"/>
          </a:xfrm>
          <a:prstGeom prst="cube">
            <a:avLst>
              <a:gd name="adj" fmla="val 80882"/>
            </a:avLst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5929</TotalTime>
  <Words>79</Words>
  <Application>Microsoft Macintosh PowerPoint</Application>
  <PresentationFormat>ワイド画面</PresentationFormat>
  <Paragraphs>39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9" baseType="lpstr"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8</cp:revision>
  <dcterms:created xsi:type="dcterms:W3CDTF">2024-12-24T03:20:35Z</dcterms:created>
  <dcterms:modified xsi:type="dcterms:W3CDTF">2024-12-28T10:34:47Z</dcterms:modified>
</cp:coreProperties>
</file>